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#3: Why Affiliate Marketing?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5524" y="1587467"/>
            <a:ext cx="53545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You control the marketing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1407" y="2339752"/>
            <a:ext cx="43701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initial cost is 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2409" y="3090421"/>
            <a:ext cx="58866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You can generate new profits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1407" y="3841090"/>
            <a:ext cx="8217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Generate sales without the shopping cart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1407" y="4591759"/>
            <a:ext cx="70144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You can benefit from others’ success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1408" y="5342428"/>
            <a:ext cx="48726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he workload is shared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774369"/>
      </p:ext>
    </p:extLst>
  </p:cSld>
  <p:clrMapOvr>
    <a:masterClrMapping/>
  </p:clrMapOvr>
  <p:transition spd="slow" advTm="10492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#3: Why Affiliate Marketing?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696" y="1523179"/>
            <a:ext cx="76817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93% of advertisers support it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0984" y="2372704"/>
            <a:ext cx="78527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$20 billion in sales have being generated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1699" y="3222229"/>
            <a:ext cx="87369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50% of advertisers saw a lack of understanding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1699" y="4096467"/>
            <a:ext cx="8217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$7 billion business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just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 the UK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0697" y="4921279"/>
            <a:ext cx="83984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Companies spend up to $150,000 a month on commissions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624110"/>
      </p:ext>
    </p:extLst>
  </p:cSld>
  <p:clrMapOvr>
    <a:masterClrMapping/>
  </p:clrMapOvr>
  <p:transition spd="slow" advTm="38134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#3: Why Affiliate Marketing?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696" y="1523179"/>
            <a:ext cx="76817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Over 60% of blogs use affiliate offers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0984" y="2372704"/>
            <a:ext cx="78527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85% of affiliate marketers belong to C J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1699" y="3222229"/>
            <a:ext cx="87369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has grown nearly 150% since the year 2000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1699" y="4096467"/>
            <a:ext cx="8217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79% of traffic is generated by SEO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0697" y="4921279"/>
            <a:ext cx="83984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91% of customers’ relationship is maintained via Email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0501571"/>
      </p:ext>
    </p:extLst>
  </p:cSld>
  <p:clrMapOvr>
    <a:masterClrMapping/>
  </p:clrMapOvr>
  <p:transition spd="slow" advTm="26442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#3: Why Affiliate Marketing?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696" y="1523179"/>
            <a:ext cx="76817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40% of Amazon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revenue comes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from it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0983" y="2372704"/>
            <a:ext cx="87176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23% of the total Online Sales comes from it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1698" y="3222229"/>
            <a:ext cx="88523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75/100 online retailers have an </a:t>
            </a: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ff. </a:t>
            </a: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rogram</a:t>
            </a:r>
            <a:endParaRPr lang="en-US" sz="30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699" y="4096467"/>
            <a:ext cx="82172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48% of U.S.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affiliate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businesses do PPC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0697" y="4921279"/>
            <a:ext cx="83984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Amazon Associates Program is one of the best online affiliate programs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608220"/>
      </p:ext>
    </p:extLst>
  </p:cSld>
  <p:clrMapOvr>
    <a:masterClrMapping/>
  </p:clrMapOvr>
  <p:transition spd="slow" advTm="30608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3027" y="2564904"/>
            <a:ext cx="82134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THERE IS A LOT OF MONEY TO BE MADE HERE…</a:t>
            </a:r>
            <a:endParaRPr lang="es-VE" sz="440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2100348"/>
      </p:ext>
    </p:extLst>
  </p:cSld>
  <p:clrMapOvr>
    <a:masterClrMapping/>
  </p:clrMapOvr>
  <p:transition spd="slow" advTm="1763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12.1|19.4|9.9|14.5|1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5.7|6.4|6.9|6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6.1|4.9|5.1|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2|4.6|4.7|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</TotalTime>
  <Words>207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20</cp:revision>
  <dcterms:created xsi:type="dcterms:W3CDTF">2014-05-21T21:19:49Z</dcterms:created>
  <dcterms:modified xsi:type="dcterms:W3CDTF">2014-05-26T14:41:02Z</dcterms:modified>
</cp:coreProperties>
</file>